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74" d="100"/>
          <a:sy n="74" d="100"/>
        </p:scale>
        <p:origin x="3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69047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86392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65667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9918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2668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58151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99331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9982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82818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78605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41624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194991-A291-44C7-874B-4C00FFAACE23}" type="datetimeFigureOut">
              <a:rPr lang="en-US" smtClean="0"/>
              <a:t>9/9/2014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51D1C9-7DE2-4497-8BB9-4D88AC025F4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4958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7934098"/>
              </p:ext>
            </p:extLst>
          </p:nvPr>
        </p:nvGraphicFramePr>
        <p:xfrm>
          <a:off x="2032000" y="719666"/>
          <a:ext cx="8128000" cy="2225040"/>
        </p:xfrm>
        <a:graphic>
          <a:graphicData uri="http://schemas.openxmlformats.org/drawingml/2006/table">
            <a:tbl>
              <a:tblPr bandRow="1">
                <a:tableStyleId>{3C2FFA5D-87B4-456A-9821-1D502468CF0F}</a:tableStyleId>
              </a:tblPr>
              <a:tblGrid>
                <a:gridCol w="4064000"/>
                <a:gridCol w="4064000"/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7071977"/>
              </p:ext>
            </p:extLst>
          </p:nvPr>
        </p:nvGraphicFramePr>
        <p:xfrm>
          <a:off x="2006242" y="3501503"/>
          <a:ext cx="8128000" cy="2225040"/>
        </p:xfrm>
        <a:graphic>
          <a:graphicData uri="http://schemas.openxmlformats.org/drawingml/2006/table">
            <a:tbl>
              <a:tblPr bandRow="1">
                <a:tableStyleId>{D113A9D2-9D6B-4929-AA2D-F23B5EE8CBE7}</a:tableStyleId>
              </a:tblPr>
              <a:tblGrid>
                <a:gridCol w="4064000"/>
                <a:gridCol w="4064000"/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205107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2007-2010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</dc:creator>
  <cp:lastModifiedBy>m</cp:lastModifiedBy>
  <cp:revision>2</cp:revision>
  <dcterms:created xsi:type="dcterms:W3CDTF">2014-09-09T19:43:57Z</dcterms:created>
  <dcterms:modified xsi:type="dcterms:W3CDTF">2014-09-09T19:56:28Z</dcterms:modified>
</cp:coreProperties>
</file>

<file path=docProps/thumbnail.jpeg>
</file>